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6858000" cx="9144000"/>
  <p:notesSz cx="6858000" cy="9144000"/>
  <p:embeddedFontLst>
    <p:embeddedFont>
      <p:font typeface="Corsiva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Corsiva-regular.fntdata"/><Relationship Id="rId25" Type="http://schemas.openxmlformats.org/officeDocument/2006/relationships/slide" Target="slides/slide20.xml"/><Relationship Id="rId28" Type="http://schemas.openxmlformats.org/officeDocument/2006/relationships/font" Target="fonts/Corsiva-italic.fntdata"/><Relationship Id="rId27" Type="http://schemas.openxmlformats.org/officeDocument/2006/relationships/font" Target="fonts/Corsiva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Corsiva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ext" type="tx">
  <p:cSld name="TITLE_AND_BOD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transition spd="med"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0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Hľadať lásku? Nezmysel...hovorí rozum. Smiešne....hovorí hrdosť. Riskantné...bráni sa skúsenosť. Ale samota zabíja ...šepká srdce</a:t>
            </a:r>
            <a:endParaRPr/>
          </a:p>
        </p:txBody>
      </p:sp>
      <p:pic>
        <p:nvPicPr>
          <p:cNvPr id="23" name="Google Shape;2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3"/>
          <p:cNvSpPr txBox="1"/>
          <p:nvPr/>
        </p:nvSpPr>
        <p:spPr>
          <a:xfrm>
            <a:off x="539750" y="5084762"/>
            <a:ext cx="3816350" cy="1552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Hľadať lásku? Nezmysel...hovorí rozum. Smiešne....hovorí hrdosť. Riskantné...bráni sa skúsenosť. Ale samota zabíja ...šepká srdce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Šťastie je jediné čo môžeme dávať, aj keď ho nemáme</a:t>
            </a:r>
            <a:endParaRPr/>
          </a:p>
        </p:txBody>
      </p:sp>
      <p:sp>
        <p:nvSpPr>
          <p:cNvPr id="95" name="Google Shape;95;p1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" name="Google Shape;96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2"/>
          <p:cNvSpPr txBox="1"/>
          <p:nvPr/>
        </p:nvSpPr>
        <p:spPr>
          <a:xfrm>
            <a:off x="250825" y="5876925"/>
            <a:ext cx="4176712" cy="822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Šťastie je jediné čo môžeme dávať, aj keď ho nemáme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dk1"/>
                </a:solidFill>
                <a:latin typeface="Corsiva"/>
                <a:ea typeface="Corsiva"/>
                <a:cs typeface="Corsiva"/>
                <a:sym typeface="Corsiva"/>
              </a:rPr>
              <a:t>Život nezačína narodením, ale až vtedy keď si ho začneme vážiť</a:t>
            </a:r>
            <a:endParaRPr/>
          </a:p>
        </p:txBody>
      </p:sp>
      <p:sp>
        <p:nvSpPr>
          <p:cNvPr id="103" name="Google Shape;103;p13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3"/>
          <p:cNvSpPr txBox="1"/>
          <p:nvPr/>
        </p:nvSpPr>
        <p:spPr>
          <a:xfrm flipH="1">
            <a:off x="539750" y="5373687"/>
            <a:ext cx="3962400" cy="822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dk1"/>
                </a:solidFill>
                <a:latin typeface="Corsiva"/>
                <a:ea typeface="Corsiva"/>
                <a:cs typeface="Corsiva"/>
                <a:sym typeface="Corsiva"/>
              </a:rPr>
              <a:t>Život nezačína narodením, ale až vtedy keď si ho začneme vážiť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Netráp sa nikdy za rána, veď zajtra iné príde a slnko čo dnes zapadlo, to isté zajtra vyjde....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>
              <a:solidFill>
                <a:schemeClr val="lt1"/>
              </a:solidFill>
              <a:latin typeface="Corsiva"/>
              <a:ea typeface="Corsiva"/>
              <a:cs typeface="Corsiva"/>
              <a:sym typeface="Corsiva"/>
            </a:endParaRPr>
          </a:p>
        </p:txBody>
      </p:sp>
      <p:sp>
        <p:nvSpPr>
          <p:cNvPr id="111" name="Google Shape;111;p14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" name="Google Shape;11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4"/>
          <p:cNvSpPr txBox="1"/>
          <p:nvPr/>
        </p:nvSpPr>
        <p:spPr>
          <a:xfrm>
            <a:off x="611187" y="5661025"/>
            <a:ext cx="4681537" cy="1735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Netráp sa nikdy za rána, veď zajtra iné príde a slnko čo dnes zapadlo, to isté zajtra vyjde....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>
              <a:solidFill>
                <a:schemeClr val="lt1"/>
              </a:solidFill>
              <a:latin typeface="Corsiva"/>
              <a:ea typeface="Corsiva"/>
              <a:cs typeface="Corsiva"/>
              <a:sym typeface="Corsiv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Skutočným úsmevom života je úsmev vo chvíli keď ti je do plaču</a:t>
            </a:r>
            <a:endParaRPr/>
          </a:p>
        </p:txBody>
      </p:sp>
      <p:sp>
        <p:nvSpPr>
          <p:cNvPr id="119" name="Google Shape;119;p15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" name="Google Shape;12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5"/>
          <p:cNvSpPr txBox="1"/>
          <p:nvPr/>
        </p:nvSpPr>
        <p:spPr>
          <a:xfrm>
            <a:off x="4716462" y="5876925"/>
            <a:ext cx="4103687" cy="822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Skutočným úsmevom života je úsmev vo chvíli keď ti je do plaču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Myslieť si, že vonkajšie okolnosti by mohli človeka urobiť šťastným alebo nešťastným, je veľký omyl. To, čo robí človeka šťastným či nešťastným, je jeho vlastné srdce</a:t>
            </a:r>
            <a:endParaRPr/>
          </a:p>
        </p:txBody>
      </p:sp>
      <p:sp>
        <p:nvSpPr>
          <p:cNvPr id="127" name="Google Shape;127;p16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Google Shape;12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6"/>
          <p:cNvSpPr txBox="1"/>
          <p:nvPr/>
        </p:nvSpPr>
        <p:spPr>
          <a:xfrm>
            <a:off x="1763712" y="5589587"/>
            <a:ext cx="7129462" cy="1187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Myslieť si, že vonkajšie okolnosti by mohli človeka urobiť šťastným alebo nešťastným, je veľký omyl. To, čo robí človeka šťastným či nešťastným, je jeho vlastné srdce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Neúspech nás učí, že porážka sa dá prežiť. Neúspech nie je hanba. Hanba je báť sa vstať a skúsiť znova</a:t>
            </a:r>
            <a:endParaRPr/>
          </a:p>
        </p:txBody>
      </p:sp>
      <p:sp>
        <p:nvSpPr>
          <p:cNvPr id="135" name="Google Shape;135;p17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6" name="Google Shape;13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7"/>
          <p:cNvSpPr txBox="1"/>
          <p:nvPr/>
        </p:nvSpPr>
        <p:spPr>
          <a:xfrm>
            <a:off x="1258887" y="333375"/>
            <a:ext cx="7200900" cy="822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Neúspech nás učí, že porážka sa dá prežiť. Neúspech nie je hanba. Hanba je báť sa vstať a skúsiť znova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Život je iba cesta, na ktorej strácame tých, ktorých najviac milujeme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</a:pPr>
            <a:r>
              <a:t/>
            </a:r>
            <a:endParaRPr b="1" i="0" sz="2400" u="none">
              <a:solidFill>
                <a:schemeClr val="lt1"/>
              </a:solidFill>
              <a:latin typeface="Corsiva"/>
              <a:ea typeface="Corsiva"/>
              <a:cs typeface="Corsiva"/>
              <a:sym typeface="Corsiv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>
              <a:solidFill>
                <a:schemeClr val="lt1"/>
              </a:solidFill>
              <a:latin typeface="Corsiva"/>
              <a:ea typeface="Corsiva"/>
              <a:cs typeface="Corsiva"/>
              <a:sym typeface="Corsiva"/>
            </a:endParaRPr>
          </a:p>
        </p:txBody>
      </p:sp>
      <p:sp>
        <p:nvSpPr>
          <p:cNvPr id="143" name="Google Shape;143;p18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" name="Google Shape;14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8"/>
          <p:cNvSpPr txBox="1"/>
          <p:nvPr/>
        </p:nvSpPr>
        <p:spPr>
          <a:xfrm>
            <a:off x="323850" y="5589587"/>
            <a:ext cx="4968875" cy="19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Život je iba cesta, na ktorej strácame tých, ktorých najviac milujeme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i="0" sz="2400" u="none">
              <a:solidFill>
                <a:schemeClr val="lt1"/>
              </a:solidFill>
              <a:latin typeface="Corsiva"/>
              <a:ea typeface="Corsiva"/>
              <a:cs typeface="Corsiva"/>
              <a:sym typeface="Corsiv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>
              <a:solidFill>
                <a:schemeClr val="lt1"/>
              </a:solidFill>
              <a:latin typeface="Corsiva"/>
              <a:ea typeface="Corsiva"/>
              <a:cs typeface="Corsiva"/>
              <a:sym typeface="Corsiv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Pravdepodobne naše oči musia byť umyté z času na čas slzami, aby sme mohli vidieť život jasnejším pohľadom</a:t>
            </a:r>
            <a:endParaRPr/>
          </a:p>
        </p:txBody>
      </p:sp>
      <p:sp>
        <p:nvSpPr>
          <p:cNvPr id="151" name="Google Shape;151;p19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9"/>
          <p:cNvSpPr txBox="1"/>
          <p:nvPr/>
        </p:nvSpPr>
        <p:spPr>
          <a:xfrm>
            <a:off x="827087" y="5157787"/>
            <a:ext cx="5545137" cy="1187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Pravdepodobne naše oči musia byť umyté z času na čas slzami, aby sme mohli vidieť život jasnejším pohľadom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Keď si myslíš, že sa k tebe všetci otáčajú chrbtom, dobre sa rozhliadni: si to ty, </a:t>
            </a:r>
            <a:b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</a:b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kto sa otáča chrbtom k ostatným!!!! </a:t>
            </a:r>
            <a:b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</a:br>
            <a:br>
              <a:rPr b="0" i="0" lang="en-US" sz="1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59" name="Google Shape;159;p20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" name="Google Shape;16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0"/>
          <p:cNvSpPr txBox="1"/>
          <p:nvPr/>
        </p:nvSpPr>
        <p:spPr>
          <a:xfrm>
            <a:off x="4284662" y="5516562"/>
            <a:ext cx="4859337" cy="20113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Keď si myslíš, že sa k tebe všetci otáčajú chrbtom, dobre sa rozhliadni: si to ty, </a:t>
            </a:r>
            <a:b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</a:b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kto sa otáča chrbtom k ostatným!!!! </a:t>
            </a:r>
            <a:b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</a:br>
            <a:br>
              <a:rPr b="0" i="0" lang="en-US" sz="1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Aby sme sa naučili hovoriť ľuďom pravdu, ,musíme sa naučiť hovoriť ju najprv sebe</a:t>
            </a:r>
            <a:endParaRPr/>
          </a:p>
        </p:txBody>
      </p:sp>
      <p:sp>
        <p:nvSpPr>
          <p:cNvPr id="167" name="Google Shape;167;p2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" name="Google Shape;16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1"/>
          <p:cNvSpPr txBox="1"/>
          <p:nvPr/>
        </p:nvSpPr>
        <p:spPr>
          <a:xfrm>
            <a:off x="4572000" y="765175"/>
            <a:ext cx="2665412" cy="1552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Aby sme sa naučili hovoriť ľuďom pravdu, ,musíme sa naučiť hovoriť ju najprv sebe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Bolo by chybou zabudnúť na minulosť, no ešte väčšou by bolo dovoliť aby ovplyvňovala našu budúcnosť</a:t>
            </a:r>
            <a:endParaRPr/>
          </a:p>
        </p:txBody>
      </p:sp>
      <p:sp>
        <p:nvSpPr>
          <p:cNvPr id="30" name="Google Shape;30;p4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Google Shape;3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 txBox="1"/>
          <p:nvPr/>
        </p:nvSpPr>
        <p:spPr>
          <a:xfrm>
            <a:off x="250825" y="5157787"/>
            <a:ext cx="3600450" cy="1552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Bolo by chybou zabudnúť na minulosť, no ešte väčšou by bolo dovoliť aby ovplyvňovala našu budúcnosť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Život je román ktorý si píše každý sám</a:t>
            </a:r>
            <a:endParaRPr/>
          </a:p>
        </p:txBody>
      </p:sp>
      <p:sp>
        <p:nvSpPr>
          <p:cNvPr id="175" name="Google Shape;175;p2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" name="Google Shape;17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2"/>
          <p:cNvSpPr txBox="1"/>
          <p:nvPr/>
        </p:nvSpPr>
        <p:spPr>
          <a:xfrm>
            <a:off x="519112" y="234950"/>
            <a:ext cx="4332287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Život je román ktorý si píše každý sám</a:t>
            </a:r>
            <a:endParaRPr/>
          </a:p>
        </p:txBody>
      </p:sp>
      <p:sp>
        <p:nvSpPr>
          <p:cNvPr id="178" name="Google Shape;178;p22"/>
          <p:cNvSpPr txBox="1"/>
          <p:nvPr/>
        </p:nvSpPr>
        <p:spPr>
          <a:xfrm>
            <a:off x="250825" y="765175"/>
            <a:ext cx="5132387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Prajem Ti aby ten Tvoj bol dlhý a krásny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Najkrajšou cestou, po ktorej môžeme kráčať tu na zemi, je,  keď ideme jeden k druhému</a:t>
            </a:r>
            <a:endParaRPr/>
          </a:p>
        </p:txBody>
      </p:sp>
      <p:sp>
        <p:nvSpPr>
          <p:cNvPr id="38" name="Google Shape;38;p5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" name="Google Shape;3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52412" y="0"/>
            <a:ext cx="939641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5"/>
          <p:cNvSpPr txBox="1"/>
          <p:nvPr/>
        </p:nvSpPr>
        <p:spPr>
          <a:xfrm>
            <a:off x="0" y="5805487"/>
            <a:ext cx="5219700" cy="822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Najkrajšou cestou, po ktorej môžeme kráčať tu na zemi, je,  keď ideme jeden k druhému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Ži podľa svojej viery, rob  to, čo ti radi srdce</a:t>
            </a:r>
            <a:endParaRPr/>
          </a:p>
        </p:txBody>
      </p:sp>
      <p:sp>
        <p:nvSpPr>
          <p:cNvPr id="46" name="Google Shape;46;p6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" name="Google Shape;4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6"/>
          <p:cNvSpPr txBox="1"/>
          <p:nvPr/>
        </p:nvSpPr>
        <p:spPr>
          <a:xfrm>
            <a:off x="4643437" y="620712"/>
            <a:ext cx="3241675" cy="822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Ži podľa svojej viery, rob  to, čo ti radi srdce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dk1"/>
                </a:solidFill>
                <a:latin typeface="Corsiva"/>
                <a:ea typeface="Corsiva"/>
                <a:cs typeface="Corsiva"/>
                <a:sym typeface="Corsiva"/>
              </a:rPr>
              <a:t>Život je dar, ktorý sme dostali a nikdy nie je neskoro začať žiť</a:t>
            </a:r>
            <a:endParaRPr/>
          </a:p>
        </p:txBody>
      </p:sp>
      <p:sp>
        <p:nvSpPr>
          <p:cNvPr id="54" name="Google Shape;54;p7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" name="Google Shape;5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7"/>
          <p:cNvSpPr txBox="1"/>
          <p:nvPr/>
        </p:nvSpPr>
        <p:spPr>
          <a:xfrm flipH="1">
            <a:off x="1184275" y="6308725"/>
            <a:ext cx="8893175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siva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orsiva"/>
                <a:ea typeface="Corsiva"/>
                <a:cs typeface="Corsiva"/>
                <a:sym typeface="Corsiva"/>
              </a:rPr>
              <a:t>Život je dar, ktorý sme dostali a nikdy nie je neskoro začať žiť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Vyhráš až vtedy, keď svoje slabiny a nešťastia necháš za sebou</a:t>
            </a:r>
            <a:endParaRPr/>
          </a:p>
        </p:txBody>
      </p:sp>
      <p:sp>
        <p:nvSpPr>
          <p:cNvPr id="62" name="Google Shape;62;p8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Google Shape;6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8"/>
          <p:cNvSpPr txBox="1"/>
          <p:nvPr/>
        </p:nvSpPr>
        <p:spPr>
          <a:xfrm>
            <a:off x="4787900" y="5300662"/>
            <a:ext cx="3960812" cy="822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Vyhráš až vtedy, keď svoje slabiny a nešťastia necháš za sebou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Vstaň a usmej sa, utri si slzy z očí, veď niečo pekné začína a niečo pekné končí</a:t>
            </a:r>
            <a:endParaRPr/>
          </a:p>
        </p:txBody>
      </p:sp>
      <p:sp>
        <p:nvSpPr>
          <p:cNvPr id="70" name="Google Shape;70;p9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9"/>
          <p:cNvSpPr txBox="1"/>
          <p:nvPr/>
        </p:nvSpPr>
        <p:spPr>
          <a:xfrm>
            <a:off x="395287" y="836612"/>
            <a:ext cx="3311525" cy="1187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siva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orsiva"/>
                <a:ea typeface="Corsiva"/>
                <a:cs typeface="Corsiva"/>
                <a:sym typeface="Corsiva"/>
              </a:rPr>
              <a:t>Vstaň a usmej sa, utri si slzy z očí, veď niečo pekné začína a niečo pekné končí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dk1"/>
                </a:solidFill>
                <a:latin typeface="Corsiva"/>
                <a:ea typeface="Corsiva"/>
                <a:cs typeface="Corsiva"/>
                <a:sym typeface="Corsiva"/>
              </a:rPr>
              <a:t>Ak človek začne bojovať sám so sebou, potom za niečo stojí</a:t>
            </a:r>
            <a:endParaRPr/>
          </a:p>
        </p:txBody>
      </p:sp>
      <p:sp>
        <p:nvSpPr>
          <p:cNvPr id="78" name="Google Shape;78;p10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0"/>
          <p:cNvSpPr txBox="1"/>
          <p:nvPr/>
        </p:nvSpPr>
        <p:spPr>
          <a:xfrm>
            <a:off x="468312" y="6021387"/>
            <a:ext cx="7993062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siva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orsiva"/>
                <a:ea typeface="Corsiva"/>
                <a:cs typeface="Corsiva"/>
                <a:sym typeface="Corsiva"/>
              </a:rPr>
              <a:t>Ak človek začne bojovať sám so sebou, potom za niečo stojí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dk1"/>
                </a:solidFill>
                <a:latin typeface="Corsiva"/>
                <a:ea typeface="Corsiva"/>
                <a:cs typeface="Corsiva"/>
                <a:sym typeface="Corsiva"/>
              </a:rPr>
              <a:t>Treba mať vytrvalosť a vieru v seba, veriť že niečo dokážem a a dokázať to za každú cenu</a:t>
            </a:r>
            <a:endParaRPr/>
          </a:p>
        </p:txBody>
      </p:sp>
      <p:sp>
        <p:nvSpPr>
          <p:cNvPr id="86" name="Google Shape;86;p1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1"/>
          <p:cNvSpPr txBox="1"/>
          <p:nvPr/>
        </p:nvSpPr>
        <p:spPr>
          <a:xfrm rot="10800000">
            <a:off x="252412" y="6237287"/>
            <a:ext cx="5402262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1"/>
          <p:cNvSpPr txBox="1"/>
          <p:nvPr/>
        </p:nvSpPr>
        <p:spPr>
          <a:xfrm>
            <a:off x="3779837" y="5876925"/>
            <a:ext cx="5364162" cy="822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siva"/>
              <a:buNone/>
            </a:pPr>
            <a:r>
              <a:rPr b="1" i="0" lang="en-US" sz="2400" u="none">
                <a:solidFill>
                  <a:schemeClr val="dk1"/>
                </a:solidFill>
                <a:latin typeface="Corsiva"/>
                <a:ea typeface="Corsiva"/>
                <a:cs typeface="Corsiva"/>
                <a:sym typeface="Corsiva"/>
              </a:rPr>
              <a:t>Treba mať vytrvalosť a vieru v seba, veriť že niečo dokážem a a dokázať to za každú cenu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zimné obrazky na zamyslenie">
  <a:themeElements>
    <a:clrScheme name="zimné obrazky na zamysleni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