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9144000"/>
  <p:notesSz cx="6858000" cy="9144000"/>
  <p:embeddedFontLst>
    <p:embeddedFont>
      <p:font typeface="Tahoma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Tahoma-bold.fntdata"/><Relationship Id="rId10" Type="http://schemas.openxmlformats.org/officeDocument/2006/relationships/slide" Target="slides/slide4.xml"/><Relationship Id="rId54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685800" y="4343400"/>
            <a:ext cx="5478462" cy="4106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6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0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3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4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4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5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7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8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8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1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2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2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3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3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4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4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5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5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6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6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7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7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6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7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-11798300" y="-11796712"/>
            <a:ext cx="11791950" cy="12485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87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349250"/>
            <a:ext cx="822166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981200"/>
            <a:ext cx="8221662" cy="410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87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87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349250"/>
            <a:ext cx="822166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981200"/>
            <a:ext cx="8221662" cy="410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87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85800" y="1676400"/>
            <a:ext cx="7764462" cy="1820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87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25662" cy="4683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0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4962"/>
            <a:ext cx="8221662" cy="451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5.jpg"/><Relationship Id="rId5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5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0.jpg"/><Relationship Id="rId5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7.jpg"/><Relationship Id="rId5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4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4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4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4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47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4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1905000" y="5867400"/>
            <a:ext cx="1219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fmla="val 135" name="adj"/>
            </a:avLst>
          </a:prstGeom>
          <a:noFill/>
          <a:ln cap="flat" cmpd="sng" w="57225">
            <a:solidFill>
              <a:srgbClr val="6EB3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 Definice zapomínání:</a:t>
            </a: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1. Zánik vzpomínky. </a:t>
            </a:r>
            <a:endParaRPr/>
          </a:p>
          <a:p>
            <a:pPr indent="-334962" lvl="0" marL="3349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2. Zánik nežné náklonnosti. </a:t>
            </a:r>
            <a:endParaRPr/>
          </a:p>
          <a:p>
            <a:pPr indent="-334962" lvl="0" marL="33496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3. Zanedbávání něčeho, na co bychom měli pamatovat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250825" y="260350"/>
            <a:ext cx="5627687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Přežil jsem hrůzy druhé světové války, kvůli nacistům jsem nesměl chodit do školy, jen tajně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1196975"/>
            <a:ext cx="2928937" cy="36718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450" y="3357562"/>
            <a:ext cx="2914650" cy="330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457200" y="14287"/>
            <a:ext cx="82296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Obětoval jsem svůj život pro svého přítele, a dostal mnohem více ....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2997200"/>
            <a:ext cx="3876675" cy="28098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2492375"/>
            <a:ext cx="2655887" cy="41497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179387" y="1474787"/>
            <a:ext cx="45370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4962" lvl="0" marL="3349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Jednoho dne jsem byl ustanovený za vašeho pastýře a potom se můj život a možná i váš změnil.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1387" y="1412875"/>
            <a:ext cx="4392612" cy="374173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Těžce jsem pracoval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1484312"/>
            <a:ext cx="3313112" cy="27273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4" name="Google Shape;134;p18"/>
          <p:cNvSpPr txBox="1"/>
          <p:nvPr/>
        </p:nvSpPr>
        <p:spPr>
          <a:xfrm>
            <a:off x="5122862" y="1598612"/>
            <a:ext cx="3238500" cy="106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Ale všichni mě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podporovali</a:t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3437" y="2733675"/>
            <a:ext cx="401002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217487" y="4424362"/>
            <a:ext cx="4354512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Využil jsem všechny </a:t>
            </a:r>
            <a:b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dostupné nástroje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Někteří lidé byli přesvědčeni, že se mýlím, ale...</a:t>
            </a: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775" y="1989137"/>
            <a:ext cx="3527425" cy="4368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Získal jsem několik přátel…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33299" r="0" t="0"/>
          <a:stretch/>
        </p:blipFill>
        <p:spPr>
          <a:xfrm>
            <a:off x="2484437" y="1700212"/>
            <a:ext cx="4392612" cy="4537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125537"/>
            <a:ext cx="6048375" cy="476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type="title"/>
          </p:nvPr>
        </p:nvSpPr>
        <p:spPr>
          <a:xfrm>
            <a:off x="323850" y="40767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Jen několik…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Jednou jsem upadl...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350" y="1700212"/>
            <a:ext cx="6192837" cy="468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Ale díky lásce vstal</a:t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2133600"/>
            <a:ext cx="2519362" cy="18716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2" name="Google Shape;172;p23"/>
          <p:cNvSpPr txBox="1"/>
          <p:nvPr/>
        </p:nvSpPr>
        <p:spPr>
          <a:xfrm>
            <a:off x="4500562" y="2260600"/>
            <a:ext cx="2619375" cy="7635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odpustil</a:t>
            </a:r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8400" y="3068637"/>
            <a:ext cx="4629150" cy="361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539750" y="146050"/>
            <a:ext cx="7848600" cy="1312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Pochopil jsem, </a:t>
            </a:r>
            <a:b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že nejsem opuštěný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1484312"/>
            <a:ext cx="3657600" cy="457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1" name="Google Shape;181;p24"/>
          <p:cNvSpPr txBox="1"/>
          <p:nvPr/>
        </p:nvSpPr>
        <p:spPr>
          <a:xfrm>
            <a:off x="4572000" y="1989137"/>
            <a:ext cx="3743325" cy="277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Byli tu lidé, kteří sdíleli mou lásku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 jiným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Teď vám položím otázku:</a:t>
            </a:r>
            <a:endParaRPr/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ahoma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Nezapomněli jste na mne?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 mou lásku k dětem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1700212"/>
            <a:ext cx="3240087" cy="2254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9" name="Google Shape;1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2276475"/>
            <a:ext cx="3905250" cy="2981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212" y="4005262"/>
            <a:ext cx="3743325" cy="2644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468312" y="398462"/>
            <a:ext cx="82296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 k mladým, kterým jsem tolikrát šel naproti.</a:t>
            </a:r>
            <a:b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Nakonec šli i oni  vstříc mně</a:t>
            </a: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5875" y="2420937"/>
            <a:ext cx="3409950" cy="41767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457200" y="349250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Cestoval jsem a potkával </a:t>
            </a:r>
            <a:b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se s vámi</a:t>
            </a:r>
            <a:endParaRPr/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512" y="1885950"/>
            <a:ext cx="5184775" cy="423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Tolikrát jsme byli spolu</a:t>
            </a:r>
            <a:endParaRPr/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1773237"/>
            <a:ext cx="3711575" cy="44529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Zapomněl jsem, že je mexický!</a:t>
            </a:r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4437" y="1773237"/>
            <a:ext cx="3900487" cy="4679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457200" y="18891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Pokoušel jsem se vžít </a:t>
            </a:r>
            <a:b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do vašich pocitů</a:t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0962" y="1724025"/>
            <a:ext cx="3822700" cy="47291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Ale ten čas pominul…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1916112"/>
            <a:ext cx="3171825" cy="38052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/>
          <p:nvPr>
            <p:ph type="title"/>
          </p:nvPr>
        </p:nvSpPr>
        <p:spPr>
          <a:xfrm>
            <a:off x="250825" y="38100"/>
            <a:ext cx="8893175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Tak rád bych byl ješte s vámi, ale nadešel čas jít za mým přítelem</a:t>
            </a:r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625" y="2349500"/>
            <a:ext cx="24193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2"/>
          <p:cNvSpPr txBox="1"/>
          <p:nvPr/>
        </p:nvSpPr>
        <p:spPr>
          <a:xfrm>
            <a:off x="676275" y="5661025"/>
            <a:ext cx="6553200" cy="6429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tak říkám, MISE JE SPLNĚNÁ!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550" y="2205037"/>
            <a:ext cx="3251200" cy="334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Viděl jsem vás </a:t>
            </a:r>
            <a:b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pro mne plakat</a:t>
            </a:r>
            <a:endParaRPr/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1844675"/>
            <a:ext cx="3311525" cy="24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844675"/>
            <a:ext cx="3876675" cy="25336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468312" y="2603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Viděl jsem váš veliký smutek</a:t>
            </a:r>
            <a:endParaRPr/>
          </a:p>
        </p:txBody>
      </p:sp>
      <p:pic>
        <p:nvPicPr>
          <p:cNvPr id="256" name="Google Shape;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1628775"/>
            <a:ext cx="4032250" cy="295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9337" y="3644900"/>
            <a:ext cx="38766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ahoma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Pokud ano, připomenu vám, kým jsem byl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type="title"/>
          </p:nvPr>
        </p:nvSpPr>
        <p:spPr>
          <a:xfrm>
            <a:off x="468312" y="40481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Viděl jsem vaše utrpení …</a:t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412" y="1855787"/>
            <a:ext cx="4537075" cy="3660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457200" y="349250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Zbavte se pocitu, že kráčíte opuštění. Já jsem nikdy nebyl!</a:t>
            </a:r>
            <a:endParaRPr/>
          </a:p>
        </p:txBody>
      </p:sp>
      <p:pic>
        <p:nvPicPr>
          <p:cNvPr id="271" name="Google Shape;27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8925" y="2143125"/>
            <a:ext cx="3471862" cy="416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Modlil jsem se za vás </a:t>
            </a:r>
            <a:endParaRPr/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1916112"/>
            <a:ext cx="3471862" cy="416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 také za vaše hříchy</a:t>
            </a:r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1844675"/>
            <a:ext cx="3300412" cy="396081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457200" y="18891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Neustávejte v modlitbě k Bohu</a:t>
            </a:r>
            <a:endParaRPr/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6950" y="2205037"/>
            <a:ext cx="4392612" cy="353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0337" y="1773237"/>
            <a:ext cx="3770312" cy="45243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9" name="Google Shape;299;p40"/>
          <p:cNvSpPr txBox="1"/>
          <p:nvPr>
            <p:ph type="title"/>
          </p:nvPr>
        </p:nvSpPr>
        <p:spPr>
          <a:xfrm>
            <a:off x="395287" y="-31591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99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00CC99"/>
                </a:solidFill>
                <a:latin typeface="Tahoma"/>
                <a:ea typeface="Tahoma"/>
                <a:cs typeface="Tahoma"/>
                <a:sym typeface="Tahoma"/>
              </a:rPr>
              <a:t>Buďte silní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457200" y="14287"/>
            <a:ext cx="8435975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Dívejte se na jeho velikost, </a:t>
            </a:r>
            <a:b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v porovnání s malostí svých problémů</a:t>
            </a: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989137"/>
            <a:ext cx="55435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 děkujte, že jste mohli být se mnou!!!</a:t>
            </a:r>
            <a:endParaRPr/>
          </a:p>
        </p:txBody>
      </p:sp>
      <p:pic>
        <p:nvPicPr>
          <p:cNvPr id="313" name="Google Shape;31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612" y="1916112"/>
            <a:ext cx="5184775" cy="33496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Děkuji vám, že jste mi ukázali, jak velmi mě potřebujete !!!!!!</a:t>
            </a:r>
            <a:endParaRPr/>
          </a:p>
        </p:txBody>
      </p:sp>
      <p:pic>
        <p:nvPicPr>
          <p:cNvPr id="320" name="Google Shape;3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2133600"/>
            <a:ext cx="5899150" cy="3638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Také jsem vás potřeboval</a:t>
            </a:r>
            <a:endParaRPr/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0" y="1844675"/>
            <a:ext cx="5803900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4294967295" type="title"/>
          </p:nvPr>
        </p:nvSpPr>
        <p:spPr>
          <a:xfrm>
            <a:off x="468312" y="-466725"/>
            <a:ext cx="7772400" cy="314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000"/>
              <a:buFont typeface="Tahoma"/>
              <a:buNone/>
            </a:pPr>
            <a:br>
              <a:rPr b="0" i="0" lang="en-US" sz="40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Ahoj, jsem Lolek!  A toto je můj    </a:t>
            </a:r>
            <a:br>
              <a:rPr b="0" i="0" lang="en-US" sz="40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příběh</a:t>
            </a:r>
            <a:br>
              <a:rPr b="0" i="0" lang="en-US" sz="4000" u="none" cap="none" strike="noStrik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825" y="1484312"/>
            <a:ext cx="3500437" cy="48736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6" name="Google Shape;66;p9"/>
          <p:cNvSpPr txBox="1"/>
          <p:nvPr/>
        </p:nvSpPr>
        <p:spPr>
          <a:xfrm>
            <a:off x="323850" y="2997200"/>
            <a:ext cx="4176712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ahoma"/>
              <a:buNone/>
            </a:pPr>
            <a: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Narodil jsem se 18. května ve Wadowicích, </a:t>
            </a:r>
            <a:b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v Polsku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>
            <p:ph type="title"/>
          </p:nvPr>
        </p:nvSpPr>
        <p:spPr>
          <a:xfrm>
            <a:off x="457200" y="444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 budu na vás dávat pozor</a:t>
            </a: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212" y="1341437"/>
            <a:ext cx="3362325" cy="4733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>
            <p:ph type="title"/>
          </p:nvPr>
        </p:nvSpPr>
        <p:spPr>
          <a:xfrm>
            <a:off x="457200" y="115887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Nikdy na vás nezapomenu</a:t>
            </a: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8175" y="1636712"/>
            <a:ext cx="5111750" cy="4572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457200" y="84137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Vzpomeňte si na můj úsměv !!!!!</a:t>
            </a:r>
            <a:endParaRPr/>
          </a:p>
        </p:txBody>
      </p:sp>
      <p:pic>
        <p:nvPicPr>
          <p:cNvPr id="348" name="Google Shape;34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0" y="1439862"/>
            <a:ext cx="6913562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type="title"/>
          </p:nvPr>
        </p:nvSpPr>
        <p:spPr>
          <a:xfrm>
            <a:off x="457200" y="349250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Pomáhejte mému bratru, který pokračuje v práci pro Krista</a:t>
            </a:r>
            <a:endParaRPr/>
          </a:p>
        </p:txBody>
      </p:sp>
      <p:pic>
        <p:nvPicPr>
          <p:cNvPr id="355" name="Google Shape;35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612" y="1773237"/>
            <a:ext cx="5111750" cy="4260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type="title"/>
          </p:nvPr>
        </p:nvSpPr>
        <p:spPr>
          <a:xfrm>
            <a:off x="468312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Aby nezapomněl…</a:t>
            </a:r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2" y="2420937"/>
            <a:ext cx="3240087" cy="33845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374650" y="2460625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Ja nezapomenu, odcházím od vás, ale stále jsem s vámi !!!!!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/>
          <p:nvPr>
            <p:ph idx="1" type="body"/>
          </p:nvPr>
        </p:nvSpPr>
        <p:spPr>
          <a:xfrm>
            <a:off x="457200" y="1341437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ahoma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Jan Pavel II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ahoma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4. Výročí jeho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ahoma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setkání s Pánem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>
            <p:ph type="title"/>
          </p:nvPr>
        </p:nvSpPr>
        <p:spPr>
          <a:xfrm>
            <a:off x="395287" y="-315912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Pošli tento e-mail dál prosím.</a:t>
            </a:r>
            <a:endParaRPr/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650" y="836612"/>
            <a:ext cx="7632700" cy="51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836612"/>
            <a:ext cx="3324225" cy="5029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" name="Google Shape;73;p10"/>
          <p:cNvSpPr txBox="1"/>
          <p:nvPr/>
        </p:nvSpPr>
        <p:spPr>
          <a:xfrm>
            <a:off x="4500562" y="1557337"/>
            <a:ext cx="4240212" cy="417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Toto je moje maminka Emílie,  odešla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 Bohu, ale dala mi nejkrásnější dar,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Život </a:t>
            </a:r>
            <a:br>
              <a:rPr b="0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8537" y="476250"/>
            <a:ext cx="4514850" cy="38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0" name="Google Shape;80;p11"/>
          <p:cNvSpPr txBox="1"/>
          <p:nvPr/>
        </p:nvSpPr>
        <p:spPr>
          <a:xfrm>
            <a:off x="876300" y="4797425"/>
            <a:ext cx="7775575" cy="106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Rodiče mi umřeli, když jsem byl malý</a:t>
            </a:r>
            <a:br>
              <a:rPr b="1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320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  a musel jsem kráčet sám...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79387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Když mi bylo 8 let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poznal jsem svého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Nejlepšího Přítele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víte... </a:t>
            </a:r>
            <a:b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… Nikdy jsem na něho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nezapomněl !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404812"/>
            <a:ext cx="3609975" cy="5715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57200" y="14287"/>
            <a:ext cx="82296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rPr>
              <a:t>Byl jsem veselý mladík, rád jsem hrál fotbal, plaval a také jsem byl výborný student 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1989137"/>
            <a:ext cx="1905000" cy="26765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1637" y="2060575"/>
            <a:ext cx="3614737" cy="361473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" name="Google Shape;96;p13"/>
          <p:cNvSpPr/>
          <p:nvPr/>
        </p:nvSpPr>
        <p:spPr>
          <a:xfrm>
            <a:off x="6804025" y="2492375"/>
            <a:ext cx="1296987" cy="936625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643437" y="1341437"/>
            <a:ext cx="404336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FF"/>
              </a:buClr>
              <a:buSzPts val="208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Když jsem byl starší, rád jsem chodil do divadla a mí přátelé chtěli, abych v něm pokračoval...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836612"/>
            <a:ext cx="3687762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