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Corsiv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siva-regular.fntdata"/><Relationship Id="rId25" Type="http://schemas.openxmlformats.org/officeDocument/2006/relationships/slide" Target="slides/slide20.xml"/><Relationship Id="rId28" Type="http://schemas.openxmlformats.org/officeDocument/2006/relationships/font" Target="fonts/Corsiva-italic.fntdata"/><Relationship Id="rId27" Type="http://schemas.openxmlformats.org/officeDocument/2006/relationships/font" Target="fonts/Corsi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si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Hľadať lásku? Nezmysel...hovorí rozum. Smiešne....hovorí hrdosť. Riskantné...bráni sa skúsenosť. Ale samota zabíja ...šepká srdce</a:t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539750" y="5084762"/>
            <a:ext cx="381635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Hľadať lásku? Nezmysel...hovorí rozum. Smiešne....hovorí hrdosť. Riskantné...bráni sa skúsenosť. Ale samota zabíja ...šepká srdce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Šťastie je jediné čo môžeme dávať, aj keď ho nemáme</a:t>
            </a:r>
            <a:endParaRPr/>
          </a:p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 txBox="1"/>
          <p:nvPr/>
        </p:nvSpPr>
        <p:spPr>
          <a:xfrm>
            <a:off x="250825" y="5876925"/>
            <a:ext cx="417671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Šťastie je jediné čo môžeme dávať, aj keď ho nemáme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Život nezačína narodením, ale až vtedy keď si ho začneme vážiť</a:t>
            </a:r>
            <a:endParaRPr/>
          </a:p>
        </p:txBody>
      </p:sp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 flipH="1">
            <a:off x="539750" y="5373687"/>
            <a:ext cx="3962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Život nezačína narodením, ale až vtedy keď si ho začneme vážiť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Netráp sa nikdy za rána, veď zajtra iné príde a slnko čo dnes zapadlo, to isté zajtra vyjde....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611187" y="5661025"/>
            <a:ext cx="4681537" cy="173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Netráp sa nikdy za rána, veď zajtra iné príde a slnko čo dnes zapadlo, to isté zajtra vyjde....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Skutočným úsmevom života je úsmev vo chvíli keď ti je do plaču</a:t>
            </a:r>
            <a:endParaRPr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4716462" y="5876925"/>
            <a:ext cx="41036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Skutočným úsmevom života je úsmev vo chvíli keď ti je do plaču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Myslieť si, že vonkajšie okolnosti by mohli človeka urobiť šťastným alebo nešťastným, je veľký omyl. To, čo robí človeka šťastným či nešťastným, je jeho vlastné srdce</a:t>
            </a:r>
            <a:endParaRPr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1763712" y="5589587"/>
            <a:ext cx="7129462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Myslieť si, že vonkajšie okolnosti by mohli človeka urobiť šťastným alebo nešťastným, je veľký omyl. To, čo robí človeka šťastným či nešťastným, je jeho vlastné srdce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Neúspech nás učí, že porážka sa dá prežiť. Neúspech nie je hanba. Hanba je báť sa vstať a skúsiť znova</a:t>
            </a:r>
            <a:endParaRPr/>
          </a:p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1258887" y="333375"/>
            <a:ext cx="72009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Neúspech nás učí, že porážka sa dá prežiť. Neúspech nie je hanba. Hanba je báť sa vstať a skúsiť znova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Život je iba cesta, na ktorej strácame tých, ktorých najviac milujeme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323850" y="5589587"/>
            <a:ext cx="49688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Život je iba cesta, na ktorej strácame tých, ktorých najviac milujeme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Pravdepodobne naše oči musia byť umyté z času na čas slzami, aby sme mohli vidieť život jasnejším pohľadom</a:t>
            </a:r>
            <a:endParaRPr/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827087" y="5157787"/>
            <a:ext cx="5545137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Pravdepodobne naše oči musia byť umyté z času na čas slzami, aby sme mohli vidieť život jasnejším pohľadom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Keď si myslíš, že sa k tebe všetci otáčajú chrbtom, dobre sa rozhliadni: si to ty, </a:t>
            </a:r>
            <a:b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kto sa otáča chrbtom k ostatným!!!! </a:t>
            </a:r>
            <a:b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</a:b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4284662" y="5516562"/>
            <a:ext cx="4859337" cy="20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Keď si myslíš, že sa k tebe všetci otáčajú chrbtom, dobre sa rozhliadni: si to ty, </a:t>
            </a:r>
            <a:b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kto sa otáča chrbtom k ostatným!!!! </a:t>
            </a:r>
            <a:b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</a:b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Aby sme sa naučili hovoriť ľuďom pravdu, ,musíme sa naučiť hovoriť ju najprv sebe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4572000" y="765175"/>
            <a:ext cx="2665412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Aby sme sa naučili hovoriť ľuďom pravdu, ,musíme sa naučiť hovoriť ju najprv sebe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Bolo by chybou zabudnúť na minulosť, no ešte väčšou by bolo dovoliť aby ovplyvňovala našu budúcnosť</a:t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250825" y="5157787"/>
            <a:ext cx="360045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Bolo by chybou zabudnúť na minulosť, no ešte väčšou by bolo dovoliť aby ovplyvňovala našu budúcnosť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Život je román ktorý si píše každý sám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519112" y="234950"/>
            <a:ext cx="43322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Život je román ktorý si píše každý sám</a:t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250825" y="765175"/>
            <a:ext cx="5132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Prajem Ti aby ten Tvoj bol dlhý a krásny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Najkrajšou cestou, po ktorej môžeme kráčať tu na zemi, je,  keď ideme jeden k druhému</a:t>
            </a:r>
            <a:endParaRPr/>
          </a:p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2412" y="0"/>
            <a:ext cx="93964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/>
        </p:nvSpPr>
        <p:spPr>
          <a:xfrm>
            <a:off x="0" y="5805487"/>
            <a:ext cx="52197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Najkrajšou cestou, po ktorej môžeme kráčať tu na zemi, je,  keď ideme jeden k druhému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Ži podľa svojej viery, rob  to, čo ti radi srdce</a:t>
            </a:r>
            <a:endParaRPr/>
          </a:p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4643437" y="620712"/>
            <a:ext cx="324167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Ži podľa svojej viery, rob  to, čo ti radi srdce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Život je dar, ktorý sme dostali a nikdy nie je neskoro začať žiť</a:t>
            </a:r>
            <a:endParaRPr/>
          </a:p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 flipH="1">
            <a:off x="1184275" y="6308725"/>
            <a:ext cx="88931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Život je dar, ktorý sme dostali a nikdy nie je neskoro začať žiť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Vyhráš až vtedy, keď svoje slabiny a nešťastia necháš za sebou</a:t>
            </a:r>
            <a:endParaRPr/>
          </a:p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/>
          <p:nvPr/>
        </p:nvSpPr>
        <p:spPr>
          <a:xfrm>
            <a:off x="4787900" y="5300662"/>
            <a:ext cx="396081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Vyhráš až vtedy, keď svoje slabiny a nešťastia necháš za sebou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Vstaň a usmej sa, utri si slzy z očí, veď niečo pekné začína a niečo pekné končí</a:t>
            </a:r>
            <a:endParaRPr/>
          </a:p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/>
          <p:nvPr/>
        </p:nvSpPr>
        <p:spPr>
          <a:xfrm>
            <a:off x="395287" y="836612"/>
            <a:ext cx="3311525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Vstaň a usmej sa, utri si slzy z očí, veď niečo pekné začína a niečo pekné končí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Ak človek začne bojovať sám so sebou, potom za niečo stojí</a:t>
            </a:r>
            <a:endParaRPr/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/>
        </p:nvSpPr>
        <p:spPr>
          <a:xfrm>
            <a:off x="468312" y="6021387"/>
            <a:ext cx="7993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Ak človek začne bojovať sám so sebou, potom za niečo stojí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Treba mať vytrvalosť a vieru v seba, veriť že niečo dokážem a a dokázať to za každú cenu</a:t>
            </a:r>
            <a:endParaRPr/>
          </a:p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/>
        </p:nvSpPr>
        <p:spPr>
          <a:xfrm rot="10800000">
            <a:off x="252412" y="6237287"/>
            <a:ext cx="54022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3779837" y="5876925"/>
            <a:ext cx="536416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Treba mať vytrvalosť a vieru v seba, veriť že niečo dokážem a a dokázať to za každú cenu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zimné obrazky na zamyslenie">
  <a:themeElements>
    <a:clrScheme name="zimné obrazky na zamysleni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