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  only" type="objOnly">
  <p:cSld name="OBJECT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12.jpg"/><Relationship Id="rId5" Type="http://schemas.openxmlformats.org/officeDocument/2006/relationships/hyperlink" Target="http://tommyswindow.com/downloads_slovak_01.ht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2895600" y="4098925"/>
            <a:ext cx="3581400" cy="396875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♫ Zapnite si reproduktory.</a:t>
            </a:r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2514600" y="4586287"/>
            <a:ext cx="4114800" cy="366712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lt1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CFD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CFCFDF"/>
                </a:solidFill>
                <a:latin typeface="Arial"/>
                <a:ea typeface="Arial"/>
                <a:cs typeface="Arial"/>
                <a:sym typeface="Arial"/>
              </a:rPr>
              <a:t>SNÍMKY  POSUNIETE  KLIKNUTÍM</a:t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2895600" y="2762250"/>
            <a:ext cx="3324225" cy="10477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chemeClr val="l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hlink"/>
                    </a:gs>
                    <a:gs pos="100000">
                      <a:schemeClr val="dk2"/>
                    </a:gs>
                  </a:gsLst>
                  <a:lin ang="5400000" scaled="0"/>
                </a:gradFill>
                <a:latin typeface="Arial Black"/>
              </a:rPr>
              <a:t>Tommy's Window </a:t>
            </a:r>
            <a:br>
              <a:rPr b="0" i="1">
                <a:ln cap="flat" cmpd="sng" w="9525">
                  <a:solidFill>
                    <a:schemeClr val="l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hlink"/>
                    </a:gs>
                    <a:gs pos="100000">
                      <a:schemeClr val="dk2"/>
                    </a:gs>
                  </a:gsLst>
                  <a:lin ang="5400000" scaled="0"/>
                </a:gradFill>
                <a:latin typeface="Arial Black"/>
              </a:rPr>
            </a:br>
            <a:r>
              <a:rPr b="0" i="1">
                <a:ln cap="flat" cmpd="sng" w="9525">
                  <a:solidFill>
                    <a:schemeClr val="l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hlink"/>
                    </a:gs>
                    <a:gs pos="100000">
                      <a:schemeClr val="dk2"/>
                    </a:gs>
                  </a:gsLst>
                  <a:lin ang="5400000" scaled="0"/>
                </a:gradFill>
                <a:latin typeface="Arial Black"/>
              </a:rPr>
              <a:t>Slideshow</a:t>
            </a:r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31" name="Google Shape;31;p4"/>
          <p:cNvSpPr txBox="1"/>
          <p:nvPr/>
        </p:nvSpPr>
        <p:spPr>
          <a:xfrm>
            <a:off x="2997200" y="6613525"/>
            <a:ext cx="3327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© 2009 Tommy's Window. All Rights Reserved</a:t>
            </a: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762000" y="2133600"/>
            <a:ext cx="3886200" cy="16764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ACACC8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lt2"/>
                    </a:gs>
                    <a:gs pos="100000">
                      <a:srgbClr val="ACACC8"/>
                    </a:gs>
                  </a:gsLst>
                  <a:lin ang="5400000" scaled="0"/>
                </a:gradFill>
                <a:latin typeface="Arial"/>
              </a:rPr>
              <a:t>VEĽKONOČNÉ</a:t>
            </a:r>
          </a:p>
        </p:txBody>
      </p:sp>
      <p:sp>
        <p:nvSpPr>
          <p:cNvPr id="33" name="Google Shape;33;p4"/>
          <p:cNvSpPr/>
          <p:nvPr/>
        </p:nvSpPr>
        <p:spPr>
          <a:xfrm>
            <a:off x="838200" y="4572000"/>
            <a:ext cx="5257800" cy="838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ACACC8"/>
                </a:solidFill>
                <a:latin typeface="Georgia"/>
              </a:rPr>
              <a:t>meditácie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3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96" name="Google Shape;96;p13"/>
          <p:cNvSpPr txBox="1"/>
          <p:nvPr/>
        </p:nvSpPr>
        <p:spPr>
          <a:xfrm>
            <a:off x="381000" y="304800"/>
            <a:ext cx="3581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Ježiš Kristus vyšiel z hrobu a vošiel do môjho srdca.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– Donna Hosford</a:t>
            </a:r>
            <a:endParaRPr/>
          </a:p>
        </p:txBody>
      </p:sp>
    </p:spTree>
  </p:cSld>
  <p:clrMapOvr>
    <a:masterClrMapping/>
  </p:clrMapOvr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4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03" name="Google Shape;103;p14"/>
          <p:cNvSpPr txBox="1"/>
          <p:nvPr/>
        </p:nvSpPr>
        <p:spPr>
          <a:xfrm>
            <a:off x="4038600" y="320675"/>
            <a:ext cx="47244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Nech nás radosť zo zmŕtvychvstania pozdvihne z osamelosti, slabosti     a beznádeje k sile, kráse a šťastiu.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– Floyd W. Tomkins</a:t>
            </a:r>
            <a:endParaRPr/>
          </a:p>
        </p:txBody>
      </p:sp>
    </p:spTree>
  </p:cSld>
  <p:clrMapOvr>
    <a:masterClrMapping/>
  </p:clrMapOvr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5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10" name="Google Shape;110;p15"/>
          <p:cNvSpPr txBox="1"/>
          <p:nvPr/>
        </p:nvSpPr>
        <p:spPr>
          <a:xfrm>
            <a:off x="457200" y="350837"/>
            <a:ext cx="38100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Veľkú noc sa závoj medzi časom a večnosťou stenčuje na pavučinku.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–Douglas Horton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4572000" y="6324600"/>
            <a:ext cx="30718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www.tommyswindow.com  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1828800" y="6324600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Viac tém v PowerPointe nájdete na:</a:t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609600" y="2971800"/>
            <a:ext cx="3733800" cy="1905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ACACC8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rgbClr val="5049A5"/>
                    </a:gs>
                    <a:gs pos="100000">
                      <a:srgbClr val="CFCFDF"/>
                    </a:gs>
                  </a:gsLst>
                  <a:lin ang="5400000" scaled="0"/>
                </a:gradFill>
                <a:latin typeface="Arial Black"/>
              </a:rPr>
              <a:t>POŽEHNANÚ  </a:t>
            </a:r>
            <a:br>
              <a:rPr b="0" i="0">
                <a:ln cap="flat" cmpd="sng" w="9525">
                  <a:solidFill>
                    <a:srgbClr val="ACACC8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rgbClr val="5049A5"/>
                    </a:gs>
                    <a:gs pos="100000">
                      <a:srgbClr val="CFCFDF"/>
                    </a:gs>
                  </a:gsLst>
                  <a:lin ang="5400000" scaled="0"/>
                </a:gradFill>
                <a:latin typeface="Arial Black"/>
              </a:rPr>
            </a:br>
            <a:r>
              <a:rPr b="0" i="0">
                <a:ln cap="flat" cmpd="sng" w="9525">
                  <a:solidFill>
                    <a:srgbClr val="ACACC8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rgbClr val="5049A5"/>
                    </a:gs>
                    <a:gs pos="100000">
                      <a:srgbClr val="CFCFDF"/>
                    </a:gs>
                  </a:gsLst>
                  <a:lin ang="5400000" scaled="0"/>
                </a:gradFill>
                <a:latin typeface="Arial Black"/>
              </a:rPr>
              <a:t>VEĽKÚ  NOC! 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5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" y="152400"/>
            <a:ext cx="8839200" cy="653415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40" name="Google Shape;40;p5"/>
          <p:cNvSpPr txBox="1"/>
          <p:nvPr/>
        </p:nvSpPr>
        <p:spPr>
          <a:xfrm>
            <a:off x="3429000" y="3962400"/>
            <a:ext cx="5562600" cy="2559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Význam Veľkej noci nespočíva                   v  roztomilých zajačikoch a zafarbených vajíčkach. Pre nás, ktorí poznáme Ježiša, znamená oveľa viac. Je to čas, keď Ježiš zvíťazil nad smrťou a vyšiel z hrobu.   Veľká noc je naplnením Ježišovej lásky.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-- Amanda White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6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6"/>
          <p:cNvPicPr preferRelativeResize="0"/>
          <p:nvPr/>
        </p:nvPicPr>
        <p:blipFill rotWithShape="1">
          <a:blip r:embed="rId4">
            <a:alphaModFix/>
          </a:blip>
          <a:srcRect b="0" l="2499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47" name="Google Shape;47;p6"/>
          <p:cNvSpPr txBox="1"/>
          <p:nvPr/>
        </p:nvSpPr>
        <p:spPr>
          <a:xfrm>
            <a:off x="381000" y="396875"/>
            <a:ext cx="4572000" cy="188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Ježiš od nás na chvíľu odišiel,   aby sa vrátil a prebýval v našich srdciach. Tam ho môžeme nájsť.  Pretože zomrel, a hľa, žije.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– Sv. Augustín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 b="0" l="0" r="5833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54" name="Google Shape;54;p7"/>
          <p:cNvSpPr txBox="1"/>
          <p:nvPr/>
        </p:nvSpPr>
        <p:spPr>
          <a:xfrm>
            <a:off x="5410200" y="381000"/>
            <a:ext cx="3505200" cy="222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Zmŕtvychvstanie dáva môjmu životu zmysel, smer a možnosť začať znovu od začiatku,         bez ohľadu na okolnosti.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–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Robert Flatt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8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61" name="Google Shape;61;p8"/>
          <p:cNvSpPr txBox="1"/>
          <p:nvPr/>
        </p:nvSpPr>
        <p:spPr>
          <a:xfrm>
            <a:off x="1219200" y="4935537"/>
            <a:ext cx="6477000" cy="1389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Veľkú noc nám Boh dokazuje,        že život je podstatne duchovný a večný.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–Charles M. Crowe</a:t>
            </a:r>
            <a:endParaRPr/>
          </a:p>
        </p:txBody>
      </p:sp>
    </p:spTree>
  </p:cSld>
  <p:clrMapOvr>
    <a:masterClrMapping/>
  </p:clrMapOvr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9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68" name="Google Shape;68;p9"/>
          <p:cNvSpPr txBox="1"/>
          <p:nvPr/>
        </p:nvSpPr>
        <p:spPr>
          <a:xfrm>
            <a:off x="1524000" y="350837"/>
            <a:ext cx="6019800" cy="1966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Jednoduché posolstvo, ktoré navždy zmenilo svet, bolo práve toto: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„Niet ho tu, lebo vstal.”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Linda Bowles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0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75" name="Google Shape;75;p10"/>
          <p:cNvSpPr txBox="1"/>
          <p:nvPr/>
        </p:nvSpPr>
        <p:spPr>
          <a:xfrm>
            <a:off x="381000" y="320675"/>
            <a:ext cx="5181600" cy="188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Muž, ktorý bol úplne nevinný, ponúkol seba samého ako obeť pre dobro iných, vrátane nepriateľov a stal sa výkupným pre svet. Bol to dokonalý čin.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  -- Mahatma Gandhi</a:t>
            </a:r>
            <a:endParaRPr/>
          </a:p>
        </p:txBody>
      </p:sp>
    </p:spTree>
  </p:cSld>
  <p:clrMapOvr>
    <a:masterClrMapping/>
  </p:clrMapOvr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1"/>
          <p:cNvPicPr preferRelativeResize="0"/>
          <p:nvPr/>
        </p:nvPicPr>
        <p:blipFill rotWithShape="1">
          <a:blip r:embed="rId4">
            <a:alphaModFix/>
          </a:blip>
          <a:srcRect b="0" l="6666" r="9165" t="1455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82" name="Google Shape;82;p11"/>
          <p:cNvSpPr txBox="1"/>
          <p:nvPr/>
        </p:nvSpPr>
        <p:spPr>
          <a:xfrm>
            <a:off x="1524000" y="763587"/>
            <a:ext cx="5867400" cy="1279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Ježišove prebodnuté ruky nám zjavujú srdce Boha, prekypujúce láskou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Neznámy autor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2"/>
          <p:cNvPicPr preferRelativeResize="0"/>
          <p:nvPr/>
        </p:nvPicPr>
        <p:blipFill rotWithShape="1">
          <a:blip r:embed="rId3">
            <a:alphaModFix/>
          </a:blip>
          <a:srcRect b="0" l="0" r="30896" t="5845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8839200" cy="6553200"/>
          </a:xfrm>
          <a:prstGeom prst="rect">
            <a:avLst/>
          </a:prstGeom>
          <a:noFill/>
          <a:ln cap="flat" cmpd="sng" w="9525">
            <a:solidFill>
              <a:srgbClr val="A0A0C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89" name="Google Shape;89;p12"/>
          <p:cNvSpPr txBox="1"/>
          <p:nvPr/>
        </p:nvSpPr>
        <p:spPr>
          <a:xfrm>
            <a:off x="4648200" y="396875"/>
            <a:ext cx="4191000" cy="188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 Ježiš znovu ožil v roku 33 nášho letopočtu, potom je živý aj dnes, pretože je Boh.          To je posolstvom Veľkej noci.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--Michael Whitehead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FFFFFF"/>
      </a:dk1>
      <a:lt1>
        <a:srgbClr val="000000"/>
      </a:lt1>
      <a:dk2>
        <a:srgbClr val="E3EBF1"/>
      </a:dk2>
      <a:lt2>
        <a:srgbClr val="336699"/>
      </a:lt2>
      <a:accent1>
        <a:srgbClr val="003399"/>
      </a:accent1>
      <a:accent2>
        <a:srgbClr val="468A4B"/>
      </a:accent2>
      <a:accent3>
        <a:srgbClr val="000000"/>
      </a:accent3>
      <a:accent4>
        <a:srgbClr val="003399"/>
      </a:accent4>
      <a:accent5>
        <a:srgbClr val="468A4B"/>
      </a:accent5>
      <a:accent6>
        <a:srgbClr val="000000"/>
      </a:accent6>
      <a:hlink>
        <a:srgbClr val="9999FF"/>
      </a:hlink>
      <a:folHlink>
        <a:srgbClr val="F0E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