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ject  only" type="objOnly">
  <p:cSld name="OBJECT_ONL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ext" type="tx">
  <p:cSld name="TITLE_AND_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</p:sldLayoutIdLst>
  <p:transition spd="med">
    <p:fade thruBlk="1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Relationship Id="rId5" Type="http://schemas.openxmlformats.org/officeDocument/2006/relationships/image" Target="../media/image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g"/><Relationship Id="rId4" Type="http://schemas.openxmlformats.org/officeDocument/2006/relationships/image" Target="../media/image8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jpg"/><Relationship Id="rId4" Type="http://schemas.openxmlformats.org/officeDocument/2006/relationships/image" Target="../media/image9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jpg"/><Relationship Id="rId4" Type="http://schemas.openxmlformats.org/officeDocument/2006/relationships/image" Target="../media/image12.jpg"/><Relationship Id="rId5" Type="http://schemas.openxmlformats.org/officeDocument/2006/relationships/hyperlink" Target="http://tommyswindow.com/downloads_slovak_01.htm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Relationship Id="rId4" Type="http://schemas.openxmlformats.org/officeDocument/2006/relationships/image" Target="../media/image1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Relationship Id="rId4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Relationship Id="rId4" Type="http://schemas.openxmlformats.org/officeDocument/2006/relationships/image" Target="../media/image6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Relationship Id="rId4" Type="http://schemas.openxmlformats.org/officeDocument/2006/relationships/image" Target="../media/image1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Relationship Id="rId4" Type="http://schemas.openxmlformats.org/officeDocument/2006/relationships/image" Target="../media/image10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Relationship Id="rId4" Type="http://schemas.openxmlformats.org/officeDocument/2006/relationships/image" Target="../media/image1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g"/><Relationship Id="rId4" Type="http://schemas.openxmlformats.org/officeDocument/2006/relationships/image" Target="../media/image7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4"/>
          <p:cNvPicPr preferRelativeResize="0"/>
          <p:nvPr/>
        </p:nvPicPr>
        <p:blipFill rotWithShape="1">
          <a:blip r:embed="rId3">
            <a:alphaModFix/>
          </a:blip>
          <a:srcRect b="0" l="0" r="30896" t="5845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4"/>
          <p:cNvSpPr txBox="1"/>
          <p:nvPr/>
        </p:nvSpPr>
        <p:spPr>
          <a:xfrm>
            <a:off x="2895600" y="4098925"/>
            <a:ext cx="3581400" cy="396875"/>
          </a:xfrm>
          <a:prstGeom prst="rect">
            <a:avLst/>
          </a:prstGeom>
          <a:noFill/>
          <a:ln>
            <a:noFill/>
          </a:ln>
          <a:effectLst>
            <a:outerShdw blurRad="63500" dir="2700000" dist="35921">
              <a:srgbClr val="000000"/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♫ Zapnite si reproduktory.</a:t>
            </a:r>
            <a:endParaRPr/>
          </a:p>
        </p:txBody>
      </p:sp>
      <p:sp>
        <p:nvSpPr>
          <p:cNvPr id="28" name="Google Shape;28;p4"/>
          <p:cNvSpPr txBox="1"/>
          <p:nvPr/>
        </p:nvSpPr>
        <p:spPr>
          <a:xfrm>
            <a:off x="2514600" y="4586287"/>
            <a:ext cx="4114800" cy="366712"/>
          </a:xfrm>
          <a:prstGeom prst="rect">
            <a:avLst/>
          </a:prstGeom>
          <a:noFill/>
          <a:ln>
            <a:noFill/>
          </a:ln>
          <a:effectLst>
            <a:outerShdw blurRad="63500" dir="2700000" dist="35921">
              <a:schemeClr val="lt1"/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FCFDF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CFCFDF"/>
                </a:solidFill>
                <a:latin typeface="Arial"/>
                <a:ea typeface="Arial"/>
                <a:cs typeface="Arial"/>
                <a:sym typeface="Arial"/>
              </a:rPr>
              <a:t>SNÍMKY  POSUNIETE  KLIKNUTÍM</a:t>
            </a:r>
            <a:endParaRPr/>
          </a:p>
        </p:txBody>
      </p:sp>
      <p:sp>
        <p:nvSpPr>
          <p:cNvPr id="29" name="Google Shape;29;p4"/>
          <p:cNvSpPr/>
          <p:nvPr/>
        </p:nvSpPr>
        <p:spPr>
          <a:xfrm>
            <a:off x="2895600" y="2762250"/>
            <a:ext cx="3324225" cy="104775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1">
                <a:ln cap="flat" cmpd="sng" w="9525">
                  <a:solidFill>
                    <a:schemeClr val="lt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gradFill>
                  <a:gsLst>
                    <a:gs pos="0">
                      <a:schemeClr val="hlink"/>
                    </a:gs>
                    <a:gs pos="100000">
                      <a:schemeClr val="dk2"/>
                    </a:gs>
                  </a:gsLst>
                  <a:lin ang="5400000" scaled="0"/>
                </a:gradFill>
                <a:latin typeface="Arial Black"/>
              </a:rPr>
              <a:t>Tommy's Window </a:t>
            </a:r>
            <a:br>
              <a:rPr b="0" i="1">
                <a:ln cap="flat" cmpd="sng" w="9525">
                  <a:solidFill>
                    <a:schemeClr val="lt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gradFill>
                  <a:gsLst>
                    <a:gs pos="0">
                      <a:schemeClr val="hlink"/>
                    </a:gs>
                    <a:gs pos="100000">
                      <a:schemeClr val="dk2"/>
                    </a:gs>
                  </a:gsLst>
                  <a:lin ang="5400000" scaled="0"/>
                </a:gradFill>
                <a:latin typeface="Arial Black"/>
              </a:rPr>
            </a:br>
            <a:r>
              <a:rPr b="0" i="1">
                <a:ln cap="flat" cmpd="sng" w="9525">
                  <a:solidFill>
                    <a:schemeClr val="lt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gradFill>
                  <a:gsLst>
                    <a:gs pos="0">
                      <a:schemeClr val="hlink"/>
                    </a:gs>
                    <a:gs pos="100000">
                      <a:schemeClr val="dk2"/>
                    </a:gs>
                  </a:gsLst>
                  <a:lin ang="5400000" scaled="0"/>
                </a:gradFill>
                <a:latin typeface="Arial Black"/>
              </a:rPr>
              <a:t>Slideshow</a:t>
            </a:r>
          </a:p>
        </p:txBody>
      </p:sp>
      <p:pic>
        <p:nvPicPr>
          <p:cNvPr id="30" name="Google Shape;30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28600" y="228600"/>
            <a:ext cx="8686800" cy="6400800"/>
          </a:xfrm>
          <a:prstGeom prst="rect">
            <a:avLst/>
          </a:prstGeom>
          <a:noFill/>
          <a:ln cap="flat" cmpd="sng" w="9525">
            <a:solidFill>
              <a:srgbClr val="A0A0C0"/>
            </a:solidFill>
            <a:prstDash val="solid"/>
            <a:miter lim="800000"/>
            <a:headEnd len="sm" w="sm" type="none"/>
            <a:tailEnd len="sm" w="sm" type="none"/>
          </a:ln>
        </p:spPr>
      </p:pic>
      <p:sp>
        <p:nvSpPr>
          <p:cNvPr id="31" name="Google Shape;31;p4"/>
          <p:cNvSpPr txBox="1"/>
          <p:nvPr/>
        </p:nvSpPr>
        <p:spPr>
          <a:xfrm>
            <a:off x="2997200" y="6613525"/>
            <a:ext cx="33274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Copyright © 2009 Tommy's Window. All Rights Reserved</a:t>
            </a:r>
            <a:endParaRPr/>
          </a:p>
        </p:txBody>
      </p:sp>
      <p:sp>
        <p:nvSpPr>
          <p:cNvPr id="32" name="Google Shape;32;p4"/>
          <p:cNvSpPr/>
          <p:nvPr/>
        </p:nvSpPr>
        <p:spPr>
          <a:xfrm>
            <a:off x="762000" y="2133600"/>
            <a:ext cx="3886200" cy="16764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1">
                <a:ln cap="flat" cmpd="sng" w="9525">
                  <a:solidFill>
                    <a:srgbClr val="ACACC8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gradFill>
                  <a:gsLst>
                    <a:gs pos="0">
                      <a:schemeClr val="lt2"/>
                    </a:gs>
                    <a:gs pos="100000">
                      <a:srgbClr val="ACACC8"/>
                    </a:gs>
                  </a:gsLst>
                  <a:lin ang="5400000" scaled="0"/>
                </a:gradFill>
                <a:latin typeface="Arial"/>
              </a:rPr>
              <a:t>VEĽKONOČNÉ</a:t>
            </a:r>
          </a:p>
        </p:txBody>
      </p:sp>
      <p:sp>
        <p:nvSpPr>
          <p:cNvPr id="33" name="Google Shape;33;p4"/>
          <p:cNvSpPr/>
          <p:nvPr/>
        </p:nvSpPr>
        <p:spPr>
          <a:xfrm>
            <a:off x="838200" y="4572000"/>
            <a:ext cx="5257800" cy="8382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1">
                <a:ln>
                  <a:noFill/>
                </a:ln>
                <a:solidFill>
                  <a:srgbClr val="ACACC8"/>
                </a:solidFill>
                <a:latin typeface="Georgia"/>
              </a:rPr>
              <a:t>meditácie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1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1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3"/>
          <p:cNvPicPr preferRelativeResize="0"/>
          <p:nvPr/>
        </p:nvPicPr>
        <p:blipFill rotWithShape="1">
          <a:blip r:embed="rId3">
            <a:alphaModFix/>
          </a:blip>
          <a:srcRect b="0" l="0" r="30896" t="5845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400" y="152400"/>
            <a:ext cx="8839200" cy="6553200"/>
          </a:xfrm>
          <a:prstGeom prst="rect">
            <a:avLst/>
          </a:prstGeom>
          <a:noFill/>
          <a:ln cap="flat" cmpd="sng" w="9525">
            <a:solidFill>
              <a:srgbClr val="A0A0C0"/>
            </a:solidFill>
            <a:prstDash val="solid"/>
            <a:miter lim="800000"/>
            <a:headEnd len="sm" w="sm" type="none"/>
            <a:tailEnd len="sm" w="sm" type="none"/>
          </a:ln>
        </p:spPr>
      </p:pic>
      <p:sp>
        <p:nvSpPr>
          <p:cNvPr id="96" name="Google Shape;96;p13"/>
          <p:cNvSpPr txBox="1"/>
          <p:nvPr/>
        </p:nvSpPr>
        <p:spPr>
          <a:xfrm>
            <a:off x="381000" y="304800"/>
            <a:ext cx="35814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Ježiš Kristus vyšiel z hrobu a vošiel do môjho srdca.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– Donna Hosford</a:t>
            </a:r>
            <a:endParaRPr/>
          </a:p>
        </p:txBody>
      </p:sp>
    </p:spTree>
  </p:cSld>
  <p:clrMapOvr>
    <a:masterClrMapping/>
  </p:clrMapOvr>
  <p:transition spd="med">
    <p:push dir="r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14"/>
          <p:cNvPicPr preferRelativeResize="0"/>
          <p:nvPr/>
        </p:nvPicPr>
        <p:blipFill rotWithShape="1">
          <a:blip r:embed="rId3">
            <a:alphaModFix/>
          </a:blip>
          <a:srcRect b="0" l="0" r="30896" t="5845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400" y="152400"/>
            <a:ext cx="8839200" cy="6553200"/>
          </a:xfrm>
          <a:prstGeom prst="rect">
            <a:avLst/>
          </a:prstGeom>
          <a:noFill/>
          <a:ln cap="flat" cmpd="sng" w="9525">
            <a:solidFill>
              <a:srgbClr val="A0A0C0"/>
            </a:solidFill>
            <a:prstDash val="solid"/>
            <a:miter lim="800000"/>
            <a:headEnd len="sm" w="sm" type="none"/>
            <a:tailEnd len="sm" w="sm" type="none"/>
          </a:ln>
        </p:spPr>
      </p:pic>
      <p:sp>
        <p:nvSpPr>
          <p:cNvPr id="103" name="Google Shape;103;p14"/>
          <p:cNvSpPr txBox="1"/>
          <p:nvPr/>
        </p:nvSpPr>
        <p:spPr>
          <a:xfrm>
            <a:off x="4038600" y="320675"/>
            <a:ext cx="4724400" cy="15541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Nech nás radosť zo zmŕtvychvstania pozdvihne z osamelosti, slabosti     a beznádeje k sile, kráse a šťastiu.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            – Floyd W. Tomkins</a:t>
            </a:r>
            <a:endParaRPr/>
          </a:p>
        </p:txBody>
      </p:sp>
    </p:spTree>
  </p:cSld>
  <p:clrMapOvr>
    <a:masterClrMapping/>
  </p:clrMapOvr>
  <p:transition spd="med">
    <p:push dir="r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15"/>
          <p:cNvPicPr preferRelativeResize="0"/>
          <p:nvPr/>
        </p:nvPicPr>
        <p:blipFill rotWithShape="1">
          <a:blip r:embed="rId3">
            <a:alphaModFix/>
          </a:blip>
          <a:srcRect b="0" l="0" r="30896" t="5845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400" y="152400"/>
            <a:ext cx="8839200" cy="6553200"/>
          </a:xfrm>
          <a:prstGeom prst="rect">
            <a:avLst/>
          </a:prstGeom>
          <a:noFill/>
          <a:ln cap="flat" cmpd="sng" w="9525">
            <a:solidFill>
              <a:srgbClr val="A0A0C0"/>
            </a:solidFill>
            <a:prstDash val="solid"/>
            <a:miter lim="800000"/>
            <a:headEnd len="sm" w="sm" type="none"/>
            <a:tailEnd len="sm" w="sm" type="none"/>
          </a:ln>
        </p:spPr>
      </p:pic>
      <p:sp>
        <p:nvSpPr>
          <p:cNvPr id="110" name="Google Shape;110;p15"/>
          <p:cNvSpPr txBox="1"/>
          <p:nvPr/>
        </p:nvSpPr>
        <p:spPr>
          <a:xfrm>
            <a:off x="457200" y="350837"/>
            <a:ext cx="3810000" cy="15541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 Veľkú noc sa závoj medzi časom a večnosťou stenčuje na pavučinku.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       –Douglas Horton</a:t>
            </a:r>
            <a:endParaRPr/>
          </a:p>
        </p:txBody>
      </p:sp>
      <p:sp>
        <p:nvSpPr>
          <p:cNvPr id="111" name="Google Shape;111;p15"/>
          <p:cNvSpPr txBox="1"/>
          <p:nvPr/>
        </p:nvSpPr>
        <p:spPr>
          <a:xfrm>
            <a:off x="4572000" y="6324600"/>
            <a:ext cx="3071812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4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www.tommyswindow.com  </a:t>
            </a:r>
            <a:endParaRPr/>
          </a:p>
        </p:txBody>
      </p:sp>
      <p:sp>
        <p:nvSpPr>
          <p:cNvPr id="112" name="Google Shape;112;p15"/>
          <p:cNvSpPr txBox="1"/>
          <p:nvPr/>
        </p:nvSpPr>
        <p:spPr>
          <a:xfrm>
            <a:off x="1828800" y="6324600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Viac tém v PowerPointe nájdete na:</a:t>
            </a:r>
            <a:endParaRPr/>
          </a:p>
        </p:txBody>
      </p:sp>
      <p:sp>
        <p:nvSpPr>
          <p:cNvPr id="113" name="Google Shape;113;p15"/>
          <p:cNvSpPr/>
          <p:nvPr/>
        </p:nvSpPr>
        <p:spPr>
          <a:xfrm>
            <a:off x="609600" y="2971800"/>
            <a:ext cx="3733800" cy="19050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flat" cmpd="sng" w="9525">
                  <a:solidFill>
                    <a:srgbClr val="ACACC8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gradFill>
                  <a:gsLst>
                    <a:gs pos="0">
                      <a:srgbClr val="5049A5"/>
                    </a:gs>
                    <a:gs pos="100000">
                      <a:srgbClr val="CFCFDF"/>
                    </a:gs>
                  </a:gsLst>
                  <a:lin ang="5400000" scaled="0"/>
                </a:gradFill>
                <a:latin typeface="Arial Black"/>
              </a:rPr>
              <a:t>POŽEHNANÚ  </a:t>
            </a:r>
            <a:br>
              <a:rPr b="0" i="0">
                <a:ln cap="flat" cmpd="sng" w="9525">
                  <a:solidFill>
                    <a:srgbClr val="ACACC8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gradFill>
                  <a:gsLst>
                    <a:gs pos="0">
                      <a:srgbClr val="5049A5"/>
                    </a:gs>
                    <a:gs pos="100000">
                      <a:srgbClr val="CFCFDF"/>
                    </a:gs>
                  </a:gsLst>
                  <a:lin ang="5400000" scaled="0"/>
                </a:gradFill>
                <a:latin typeface="Arial Black"/>
              </a:rPr>
            </a:br>
            <a:r>
              <a:rPr b="0" i="0">
                <a:ln cap="flat" cmpd="sng" w="9525">
                  <a:solidFill>
                    <a:srgbClr val="ACACC8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gradFill>
                  <a:gsLst>
                    <a:gs pos="0">
                      <a:srgbClr val="5049A5"/>
                    </a:gs>
                    <a:gs pos="100000">
                      <a:srgbClr val="CFCFDF"/>
                    </a:gs>
                  </a:gsLst>
                  <a:lin ang="5400000" scaled="0"/>
                </a:gradFill>
                <a:latin typeface="Arial Black"/>
              </a:rPr>
              <a:t>VEĽKÚ  NOC! </a:t>
            </a:r>
          </a:p>
        </p:txBody>
      </p:sp>
    </p:spTree>
  </p:cSld>
  <p:clrMapOvr>
    <a:masterClrMapping/>
  </p:clrMapOvr>
  <p:transition spd="med">
    <p:push dir="r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oogle Shape;38;p5"/>
          <p:cNvPicPr preferRelativeResize="0"/>
          <p:nvPr/>
        </p:nvPicPr>
        <p:blipFill rotWithShape="1">
          <a:blip r:embed="rId3">
            <a:alphaModFix/>
          </a:blip>
          <a:srcRect b="0" l="0" r="30896" t="5845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4800" y="152400"/>
            <a:ext cx="8839200" cy="6534150"/>
          </a:xfrm>
          <a:prstGeom prst="rect">
            <a:avLst/>
          </a:prstGeom>
          <a:noFill/>
          <a:ln cap="flat" cmpd="sng" w="9525">
            <a:solidFill>
              <a:srgbClr val="A0A0C0"/>
            </a:solidFill>
            <a:prstDash val="solid"/>
            <a:miter lim="800000"/>
            <a:headEnd len="sm" w="sm" type="none"/>
            <a:tailEnd len="sm" w="sm" type="none"/>
          </a:ln>
        </p:spPr>
      </p:pic>
      <p:sp>
        <p:nvSpPr>
          <p:cNvPr id="40" name="Google Shape;40;p5"/>
          <p:cNvSpPr txBox="1"/>
          <p:nvPr/>
        </p:nvSpPr>
        <p:spPr>
          <a:xfrm>
            <a:off x="3429000" y="3962400"/>
            <a:ext cx="5562600" cy="2559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Význam Veľkej noci nespočíva                   v  roztomilých zajačikoch a zafarbených vajíčkach. Pre nás, ktorí poznáme Ježiša, znamená oveľa viac. Je to čas, keď Ježiš zvíťazil nad smrťou a vyšiel z hrobu.   Veľká noc je naplnením Ježišovej lásky.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-- Amanda White</a:t>
            </a:r>
            <a:endParaRPr/>
          </a:p>
        </p:txBody>
      </p:sp>
    </p:spTree>
  </p:cSld>
  <p:clrMapOvr>
    <a:masterClrMapping/>
  </p:clrMapOvr>
  <p:transition spd="med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6"/>
          <p:cNvPicPr preferRelativeResize="0"/>
          <p:nvPr/>
        </p:nvPicPr>
        <p:blipFill rotWithShape="1">
          <a:blip r:embed="rId3">
            <a:alphaModFix/>
          </a:blip>
          <a:srcRect b="0" l="0" r="30896" t="5845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6"/>
          <p:cNvPicPr preferRelativeResize="0"/>
          <p:nvPr/>
        </p:nvPicPr>
        <p:blipFill rotWithShape="1">
          <a:blip r:embed="rId4">
            <a:alphaModFix/>
          </a:blip>
          <a:srcRect b="0" l="2499" r="0" t="0"/>
          <a:stretch/>
        </p:blipFill>
        <p:spPr>
          <a:xfrm>
            <a:off x="152400" y="152400"/>
            <a:ext cx="8839200" cy="6553200"/>
          </a:xfrm>
          <a:prstGeom prst="rect">
            <a:avLst/>
          </a:prstGeom>
          <a:noFill/>
          <a:ln cap="flat" cmpd="sng" w="9525">
            <a:solidFill>
              <a:srgbClr val="A0A0C0"/>
            </a:solidFill>
            <a:prstDash val="solid"/>
            <a:miter lim="800000"/>
            <a:headEnd len="sm" w="sm" type="none"/>
            <a:tailEnd len="sm" w="sm" type="none"/>
          </a:ln>
        </p:spPr>
      </p:pic>
      <p:sp>
        <p:nvSpPr>
          <p:cNvPr id="47" name="Google Shape;47;p6"/>
          <p:cNvSpPr txBox="1"/>
          <p:nvPr/>
        </p:nvSpPr>
        <p:spPr>
          <a:xfrm>
            <a:off x="381000" y="396875"/>
            <a:ext cx="4572000" cy="1889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Ježiš od nás na chvíľu odišiel,   aby sa vrátil a prebýval v našich srdciach. Tam ho môžeme nájsť.  Pretože zomrel, a hľa, žije.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– Sv. Augustín</a:t>
            </a:r>
            <a:endParaRPr/>
          </a:p>
        </p:txBody>
      </p:sp>
    </p:spTree>
  </p:cSld>
  <p:clrMapOvr>
    <a:masterClrMapping/>
  </p:clrMapOvr>
  <p:transition spd="med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7"/>
          <p:cNvPicPr preferRelativeResize="0"/>
          <p:nvPr/>
        </p:nvPicPr>
        <p:blipFill rotWithShape="1">
          <a:blip r:embed="rId3">
            <a:alphaModFix/>
          </a:blip>
          <a:srcRect b="0" l="0" r="30896" t="5845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7"/>
          <p:cNvPicPr preferRelativeResize="0"/>
          <p:nvPr/>
        </p:nvPicPr>
        <p:blipFill rotWithShape="1">
          <a:blip r:embed="rId4">
            <a:alphaModFix/>
          </a:blip>
          <a:srcRect b="0" l="0" r="5833" t="0"/>
          <a:stretch/>
        </p:blipFill>
        <p:spPr>
          <a:xfrm>
            <a:off x="152400" y="152400"/>
            <a:ext cx="8839200" cy="6553200"/>
          </a:xfrm>
          <a:prstGeom prst="rect">
            <a:avLst/>
          </a:prstGeom>
          <a:noFill/>
          <a:ln cap="flat" cmpd="sng" w="9525">
            <a:solidFill>
              <a:srgbClr val="A0A0C0"/>
            </a:solidFill>
            <a:prstDash val="solid"/>
            <a:miter lim="800000"/>
            <a:headEnd len="sm" w="sm" type="none"/>
            <a:tailEnd len="sm" w="sm" type="none"/>
          </a:ln>
        </p:spPr>
      </p:pic>
      <p:sp>
        <p:nvSpPr>
          <p:cNvPr id="54" name="Google Shape;54;p7"/>
          <p:cNvSpPr txBox="1"/>
          <p:nvPr/>
        </p:nvSpPr>
        <p:spPr>
          <a:xfrm>
            <a:off x="5410200" y="381000"/>
            <a:ext cx="3505200" cy="2224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Zmŕtvychvstanie dáva môjmu životu zmysel, smer a možnosť začať znovu od začiatku,         bez ohľadu na okolnosti.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    –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Robert Flatt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  <p:transition spd="med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8"/>
          <p:cNvPicPr preferRelativeResize="0"/>
          <p:nvPr/>
        </p:nvPicPr>
        <p:blipFill rotWithShape="1">
          <a:blip r:embed="rId3">
            <a:alphaModFix/>
          </a:blip>
          <a:srcRect b="0" l="0" r="30896" t="5845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400" y="152400"/>
            <a:ext cx="8839200" cy="6553200"/>
          </a:xfrm>
          <a:prstGeom prst="rect">
            <a:avLst/>
          </a:prstGeom>
          <a:noFill/>
          <a:ln cap="flat" cmpd="sng" w="9525">
            <a:solidFill>
              <a:srgbClr val="A0A0C0"/>
            </a:solidFill>
            <a:prstDash val="solid"/>
            <a:miter lim="800000"/>
            <a:headEnd len="sm" w="sm" type="none"/>
            <a:tailEnd len="sm" w="sm" type="none"/>
          </a:ln>
        </p:spPr>
      </p:pic>
      <p:sp>
        <p:nvSpPr>
          <p:cNvPr id="61" name="Google Shape;61;p8"/>
          <p:cNvSpPr txBox="1"/>
          <p:nvPr/>
        </p:nvSpPr>
        <p:spPr>
          <a:xfrm>
            <a:off x="1219200" y="4935537"/>
            <a:ext cx="6477000" cy="1389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 Veľkú noc nám Boh dokazuje,        že život je podstatne duchovný a večný.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0" i="1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–Charles M. Crowe</a:t>
            </a:r>
            <a:endParaRPr/>
          </a:p>
        </p:txBody>
      </p:sp>
    </p:spTree>
  </p:cSld>
  <p:clrMapOvr>
    <a:masterClrMapping/>
  </p:clrMapOvr>
  <p:transition spd="med">
    <p:push dir="r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9"/>
          <p:cNvPicPr preferRelativeResize="0"/>
          <p:nvPr/>
        </p:nvPicPr>
        <p:blipFill rotWithShape="1">
          <a:blip r:embed="rId3">
            <a:alphaModFix/>
          </a:blip>
          <a:srcRect b="0" l="0" r="30896" t="5845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400" y="152400"/>
            <a:ext cx="8839200" cy="6553200"/>
          </a:xfrm>
          <a:prstGeom prst="rect">
            <a:avLst/>
          </a:prstGeom>
          <a:noFill/>
          <a:ln cap="flat" cmpd="sng" w="9525">
            <a:solidFill>
              <a:srgbClr val="A0A0C0"/>
            </a:solidFill>
            <a:prstDash val="solid"/>
            <a:miter lim="800000"/>
            <a:headEnd len="sm" w="sm" type="none"/>
            <a:tailEnd len="sm" w="sm" type="none"/>
          </a:ln>
        </p:spPr>
      </p:pic>
      <p:sp>
        <p:nvSpPr>
          <p:cNvPr id="68" name="Google Shape;68;p9"/>
          <p:cNvSpPr txBox="1"/>
          <p:nvPr/>
        </p:nvSpPr>
        <p:spPr>
          <a:xfrm>
            <a:off x="1524000" y="350837"/>
            <a:ext cx="6019800" cy="19669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Jednoduché posolstvo, ktoré navždy zmenilo svet, bolo práve toto: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1" i="1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„Niet ho tu, lebo vstal.”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0" i="1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Linda Bowles</a:t>
            </a:r>
            <a:endParaRPr/>
          </a:p>
        </p:txBody>
      </p:sp>
    </p:spTree>
  </p:cSld>
  <p:clrMapOvr>
    <a:masterClrMapping/>
  </p:clrMapOvr>
  <p:transition spd="med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6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6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0"/>
          <p:cNvPicPr preferRelativeResize="0"/>
          <p:nvPr/>
        </p:nvPicPr>
        <p:blipFill rotWithShape="1">
          <a:blip r:embed="rId3">
            <a:alphaModFix/>
          </a:blip>
          <a:srcRect b="0" l="0" r="30896" t="5845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400" y="152400"/>
            <a:ext cx="8839200" cy="6553200"/>
          </a:xfrm>
          <a:prstGeom prst="rect">
            <a:avLst/>
          </a:prstGeom>
          <a:noFill/>
          <a:ln cap="flat" cmpd="sng" w="9525">
            <a:solidFill>
              <a:srgbClr val="A0A0C0"/>
            </a:solidFill>
            <a:prstDash val="solid"/>
            <a:miter lim="800000"/>
            <a:headEnd len="sm" w="sm" type="none"/>
            <a:tailEnd len="sm" w="sm" type="none"/>
          </a:ln>
        </p:spPr>
      </p:pic>
      <p:sp>
        <p:nvSpPr>
          <p:cNvPr id="75" name="Google Shape;75;p10"/>
          <p:cNvSpPr txBox="1"/>
          <p:nvPr/>
        </p:nvSpPr>
        <p:spPr>
          <a:xfrm>
            <a:off x="381000" y="320675"/>
            <a:ext cx="5181600" cy="1889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Muž, ktorý bol úplne nevinný, ponúkol seba samého ako obeť pre dobro iných, vrátane nepriateľov a stal sa výkupným pre svet. Bol to dokonalý čin.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        -- Mahatma Gandhi</a:t>
            </a:r>
            <a:endParaRPr/>
          </a:p>
        </p:txBody>
      </p:sp>
    </p:spTree>
  </p:cSld>
  <p:clrMapOvr>
    <a:masterClrMapping/>
  </p:clrMapOvr>
  <p:transition spd="med">
    <p:push dir="r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1"/>
          <p:cNvPicPr preferRelativeResize="0"/>
          <p:nvPr/>
        </p:nvPicPr>
        <p:blipFill rotWithShape="1">
          <a:blip r:embed="rId3">
            <a:alphaModFix/>
          </a:blip>
          <a:srcRect b="0" l="0" r="30896" t="5845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1"/>
          <p:cNvPicPr preferRelativeResize="0"/>
          <p:nvPr/>
        </p:nvPicPr>
        <p:blipFill rotWithShape="1">
          <a:blip r:embed="rId4">
            <a:alphaModFix/>
          </a:blip>
          <a:srcRect b="0" l="6666" r="9165" t="14550"/>
          <a:stretch/>
        </p:blipFill>
        <p:spPr>
          <a:xfrm>
            <a:off x="152400" y="152400"/>
            <a:ext cx="8839200" cy="6553200"/>
          </a:xfrm>
          <a:prstGeom prst="rect">
            <a:avLst/>
          </a:prstGeom>
          <a:noFill/>
          <a:ln cap="flat" cmpd="sng" w="9525">
            <a:solidFill>
              <a:srgbClr val="A0A0C0"/>
            </a:solidFill>
            <a:prstDash val="solid"/>
            <a:miter lim="800000"/>
            <a:headEnd len="sm" w="sm" type="none"/>
            <a:tailEnd len="sm" w="sm" type="none"/>
          </a:ln>
        </p:spPr>
      </p:pic>
      <p:sp>
        <p:nvSpPr>
          <p:cNvPr id="82" name="Google Shape;82;p11"/>
          <p:cNvSpPr txBox="1"/>
          <p:nvPr/>
        </p:nvSpPr>
        <p:spPr>
          <a:xfrm>
            <a:off x="1524000" y="763587"/>
            <a:ext cx="5867400" cy="1279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Ježišove prebodnuté ruky nám zjavujú srdce Boha, prekypujúce láskou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Neznámy autor</a:t>
            </a:r>
            <a:endParaRPr/>
          </a:p>
        </p:txBody>
      </p:sp>
    </p:spTree>
  </p:cSld>
  <p:clrMapOvr>
    <a:masterClrMapping/>
  </p:clrMapOvr>
  <p:transition spd="med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12"/>
          <p:cNvPicPr preferRelativeResize="0"/>
          <p:nvPr/>
        </p:nvPicPr>
        <p:blipFill rotWithShape="1">
          <a:blip r:embed="rId3">
            <a:alphaModFix/>
          </a:blip>
          <a:srcRect b="0" l="0" r="30896" t="5845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400" y="152400"/>
            <a:ext cx="8839200" cy="6553200"/>
          </a:xfrm>
          <a:prstGeom prst="rect">
            <a:avLst/>
          </a:prstGeom>
          <a:noFill/>
          <a:ln cap="flat" cmpd="sng" w="9525">
            <a:solidFill>
              <a:srgbClr val="A0A0C0"/>
            </a:solidFill>
            <a:prstDash val="solid"/>
            <a:miter lim="800000"/>
            <a:headEnd len="sm" w="sm" type="none"/>
            <a:tailEnd len="sm" w="sm" type="none"/>
          </a:ln>
        </p:spPr>
      </p:pic>
      <p:sp>
        <p:nvSpPr>
          <p:cNvPr id="89" name="Google Shape;89;p12"/>
          <p:cNvSpPr txBox="1"/>
          <p:nvPr/>
        </p:nvSpPr>
        <p:spPr>
          <a:xfrm>
            <a:off x="4648200" y="396875"/>
            <a:ext cx="4191000" cy="1889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Ak Ježiš znovu ožil v roku 33 nášho letopočtu, potom je živý aj dnes, pretože je Boh.          To je posolstvom Veľkej noci.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  --Michael Whitehead</a:t>
            </a:r>
            <a:endParaRPr/>
          </a:p>
        </p:txBody>
      </p:sp>
    </p:spTree>
  </p:cSld>
  <p:clrMapOvr>
    <a:masterClrMapping/>
  </p:clrMapOvr>
  <p:transition spd="med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FFFFFF"/>
      </a:dk1>
      <a:lt1>
        <a:srgbClr val="000000"/>
      </a:lt1>
      <a:dk2>
        <a:srgbClr val="E3EBF1"/>
      </a:dk2>
      <a:lt2>
        <a:srgbClr val="336699"/>
      </a:lt2>
      <a:accent1>
        <a:srgbClr val="003399"/>
      </a:accent1>
      <a:accent2>
        <a:srgbClr val="468A4B"/>
      </a:accent2>
      <a:accent3>
        <a:srgbClr val="000000"/>
      </a:accent3>
      <a:accent4>
        <a:srgbClr val="003399"/>
      </a:accent4>
      <a:accent5>
        <a:srgbClr val="468A4B"/>
      </a:accent5>
      <a:accent6>
        <a:srgbClr val="000000"/>
      </a:accent6>
      <a:hlink>
        <a:srgbClr val="9999FF"/>
      </a:hlink>
      <a:folHlink>
        <a:srgbClr val="F0E5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